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Romero Córdova" userId="71927cb6ff7b94fd" providerId="LiveId" clId="{D4C0D8CC-0B65-4E5E-987C-7785F3F44C93}"/>
    <pc:docChg chg="custSel addSld modSld sldOrd">
      <pc:chgData name="Juan Francisco Romero Córdova" userId="71927cb6ff7b94fd" providerId="LiveId" clId="{D4C0D8CC-0B65-4E5E-987C-7785F3F44C93}" dt="2024-04-29T15:39:46.373" v="366" actId="1036"/>
      <pc:docMkLst>
        <pc:docMk/>
      </pc:docMkLst>
      <pc:sldChg chg="addSp modSp mod">
        <pc:chgData name="Juan Francisco Romero Córdova" userId="71927cb6ff7b94fd" providerId="LiveId" clId="{D4C0D8CC-0B65-4E5E-987C-7785F3F44C93}" dt="2024-04-29T15:39:21.878" v="357" actId="14100"/>
        <pc:sldMkLst>
          <pc:docMk/>
          <pc:sldMk cId="4022479149" sldId="257"/>
        </pc:sldMkLst>
        <pc:spChg chg="mod">
          <ac:chgData name="Juan Francisco Romero Córdova" userId="71927cb6ff7b94fd" providerId="LiveId" clId="{D4C0D8CC-0B65-4E5E-987C-7785F3F44C93}" dt="2024-04-29T15:38:54.622" v="345" actId="14100"/>
          <ac:spMkLst>
            <pc:docMk/>
            <pc:sldMk cId="4022479149" sldId="257"/>
            <ac:spMk id="2" creationId="{1F47B26C-07D0-9806-3D19-B1C2A073D042}"/>
          </ac:spMkLst>
        </pc:spChg>
        <pc:spChg chg="mod">
          <ac:chgData name="Juan Francisco Romero Córdova" userId="71927cb6ff7b94fd" providerId="LiveId" clId="{D4C0D8CC-0B65-4E5E-987C-7785F3F44C93}" dt="2024-04-29T15:39:21.878" v="357" actId="14100"/>
          <ac:spMkLst>
            <pc:docMk/>
            <pc:sldMk cId="4022479149" sldId="257"/>
            <ac:spMk id="3" creationId="{D5F31D92-9A72-B72D-DD4F-1915435D04BD}"/>
          </ac:spMkLst>
        </pc:spChg>
        <pc:picChg chg="mod">
          <ac:chgData name="Juan Francisco Romero Córdova" userId="71927cb6ff7b94fd" providerId="LiveId" clId="{D4C0D8CC-0B65-4E5E-987C-7785F3F44C93}" dt="2024-04-29T15:39:12.866" v="356" actId="14100"/>
          <ac:picMkLst>
            <pc:docMk/>
            <pc:sldMk cId="4022479149" sldId="257"/>
            <ac:picMk id="9" creationId="{9A0C3D9C-1653-606F-7D5D-961B02567FFB}"/>
          </ac:picMkLst>
        </pc:picChg>
        <pc:picChg chg="add mod">
          <ac:chgData name="Juan Francisco Romero Córdova" userId="71927cb6ff7b94fd" providerId="LiveId" clId="{D4C0D8CC-0B65-4E5E-987C-7785F3F44C93}" dt="2024-04-29T15:37:53.510" v="330"/>
          <ac:picMkLst>
            <pc:docMk/>
            <pc:sldMk cId="4022479149" sldId="257"/>
            <ac:picMk id="10" creationId="{2838F95A-7CD9-2FBA-BA6B-ACBC1107AB3E}"/>
          </ac:picMkLst>
        </pc:picChg>
      </pc:sldChg>
      <pc:sldChg chg="addSp modSp mod ord">
        <pc:chgData name="Juan Francisco Romero Córdova" userId="71927cb6ff7b94fd" providerId="LiveId" clId="{D4C0D8CC-0B65-4E5E-987C-7785F3F44C93}" dt="2024-04-29T15:39:46.373" v="366" actId="1036"/>
        <pc:sldMkLst>
          <pc:docMk/>
          <pc:sldMk cId="3174745655" sldId="258"/>
        </pc:sldMkLst>
        <pc:spChg chg="mod">
          <ac:chgData name="Juan Francisco Romero Córdova" userId="71927cb6ff7b94fd" providerId="LiveId" clId="{D4C0D8CC-0B65-4E5E-987C-7785F3F44C93}" dt="2024-04-29T15:39:46.373" v="366" actId="1036"/>
          <ac:spMkLst>
            <pc:docMk/>
            <pc:sldMk cId="3174745655" sldId="258"/>
            <ac:spMk id="2" creationId="{E2359AE2-2F36-A55F-3C07-20760E76A7E5}"/>
          </ac:spMkLst>
        </pc:spChg>
        <pc:spChg chg="mod">
          <ac:chgData name="Juan Francisco Romero Córdova" userId="71927cb6ff7b94fd" providerId="LiveId" clId="{D4C0D8CC-0B65-4E5E-987C-7785F3F44C93}" dt="2024-04-29T15:39:46.373" v="366" actId="1036"/>
          <ac:spMkLst>
            <pc:docMk/>
            <pc:sldMk cId="3174745655" sldId="258"/>
            <ac:spMk id="3" creationId="{E3A57D53-C69C-A7DA-1923-DD27591D71E2}"/>
          </ac:spMkLst>
        </pc:spChg>
        <pc:picChg chg="add mod">
          <ac:chgData name="Juan Francisco Romero Córdova" userId="71927cb6ff7b94fd" providerId="LiveId" clId="{D4C0D8CC-0B65-4E5E-987C-7785F3F44C93}" dt="2024-04-29T15:37:48.460" v="328"/>
          <ac:picMkLst>
            <pc:docMk/>
            <pc:sldMk cId="3174745655" sldId="258"/>
            <ac:picMk id="4" creationId="{716FBB5B-4314-23D0-9077-F9595C5BE888}"/>
          </ac:picMkLst>
        </pc:picChg>
        <pc:picChg chg="mod">
          <ac:chgData name="Juan Francisco Romero Córdova" userId="71927cb6ff7b94fd" providerId="LiveId" clId="{D4C0D8CC-0B65-4E5E-987C-7785F3F44C93}" dt="2024-04-29T15:39:46.373" v="366" actId="1036"/>
          <ac:picMkLst>
            <pc:docMk/>
            <pc:sldMk cId="3174745655" sldId="258"/>
            <ac:picMk id="7" creationId="{B1C47864-7C9D-4210-9473-36E0412B46E5}"/>
          </ac:picMkLst>
        </pc:picChg>
      </pc:sldChg>
      <pc:sldChg chg="addSp modSp mod">
        <pc:chgData name="Juan Francisco Romero Córdova" userId="71927cb6ff7b94fd" providerId="LiveId" clId="{D4C0D8CC-0B65-4E5E-987C-7785F3F44C93}" dt="2024-04-29T15:38:41.041" v="343" actId="14100"/>
        <pc:sldMkLst>
          <pc:docMk/>
          <pc:sldMk cId="1116915863" sldId="260"/>
        </pc:sldMkLst>
        <pc:spChg chg="mod">
          <ac:chgData name="Juan Francisco Romero Córdova" userId="71927cb6ff7b94fd" providerId="LiveId" clId="{D4C0D8CC-0B65-4E5E-987C-7785F3F44C93}" dt="2024-04-29T15:38:41.041" v="343" actId="14100"/>
          <ac:spMkLst>
            <pc:docMk/>
            <pc:sldMk cId="1116915863" sldId="260"/>
            <ac:spMk id="2" creationId="{3DACD007-A1CD-7D46-4F91-A6615F7E847A}"/>
          </ac:spMkLst>
        </pc:spChg>
        <pc:picChg chg="add mod">
          <ac:chgData name="Juan Francisco Romero Córdova" userId="71927cb6ff7b94fd" providerId="LiveId" clId="{D4C0D8CC-0B65-4E5E-987C-7785F3F44C93}" dt="2024-04-29T15:37:50.943" v="329"/>
          <ac:picMkLst>
            <pc:docMk/>
            <pc:sldMk cId="1116915863" sldId="260"/>
            <ac:picMk id="7" creationId="{4FF4EDF1-E9DE-DE61-63F5-A02F02F8EE49}"/>
          </ac:picMkLst>
        </pc:picChg>
      </pc:sldChg>
      <pc:sldChg chg="addSp modSp new mod ord">
        <pc:chgData name="Juan Francisco Romero Córdova" userId="71927cb6ff7b94fd" providerId="LiveId" clId="{D4C0D8CC-0B65-4E5E-987C-7785F3F44C93}" dt="2024-04-29T15:38:45.973" v="344" actId="14100"/>
        <pc:sldMkLst>
          <pc:docMk/>
          <pc:sldMk cId="965731932" sldId="261"/>
        </pc:sldMkLst>
        <pc:spChg chg="mod">
          <ac:chgData name="Juan Francisco Romero Córdova" userId="71927cb6ff7b94fd" providerId="LiveId" clId="{D4C0D8CC-0B65-4E5E-987C-7785F3F44C93}" dt="2024-04-29T15:38:45.973" v="344" actId="14100"/>
          <ac:spMkLst>
            <pc:docMk/>
            <pc:sldMk cId="965731932" sldId="261"/>
            <ac:spMk id="2" creationId="{A4FC4E19-D428-7988-186B-47FF6F7EAEE7}"/>
          </ac:spMkLst>
        </pc:spChg>
        <pc:spChg chg="mod">
          <ac:chgData name="Juan Francisco Romero Córdova" userId="71927cb6ff7b94fd" providerId="LiveId" clId="{D4C0D8CC-0B65-4E5E-987C-7785F3F44C93}" dt="2024-04-29T15:37:18.574" v="327" actId="123"/>
          <ac:spMkLst>
            <pc:docMk/>
            <pc:sldMk cId="965731932" sldId="261"/>
            <ac:spMk id="3" creationId="{0A2FF3F7-1987-DB2D-7A75-B34AD609D06F}"/>
          </ac:spMkLst>
        </pc:spChg>
        <pc:picChg chg="add mod">
          <ac:chgData name="Juan Francisco Romero Córdova" userId="71927cb6ff7b94fd" providerId="LiveId" clId="{D4C0D8CC-0B65-4E5E-987C-7785F3F44C93}" dt="2024-04-29T15:37:12.910" v="326" actId="1076"/>
          <ac:picMkLst>
            <pc:docMk/>
            <pc:sldMk cId="965731932" sldId="261"/>
            <ac:picMk id="5" creationId="{359B2E6B-68A6-6CDD-8625-C5BE7E75BB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A9CCD-ED9C-BA1C-7D7A-2B94049D4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A2D430-D140-3646-DF4E-537F87C3C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01344-5B89-5320-C02D-7961BC2A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EB3F5-497C-F3D0-85DF-44B18870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E659C-D383-C1A4-FD28-9F1858B5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82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8622D-1512-5B58-FD61-808D523B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D93A14-8B2C-6945-B43F-F7C5B29F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078166-5D6E-E6A4-0FFD-3B90D41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705182-F597-6E16-3CF2-ACAD3E4E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46AB6D-49FE-BE99-904C-152C289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1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F45C85-8304-3D91-A50D-D1BD222CA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F1BB11-FD9C-D6D6-D21E-BAB2BDFD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DC5BA3-A0B3-9D7E-A109-119EFAC3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726487-654B-73B2-DD91-647BF332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2A445F-25AD-EE66-89AC-6CFB95D2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ED4A3-C69E-5C0E-ED38-A4F29817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85D5C-14A1-AEBD-5822-4F8E13994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57645-3E46-6BDC-F77C-4738CBC0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85CDC-4E7E-861F-21B4-D8D68319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83FA4-92FE-B4BE-8EB7-F7E33C99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9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7DE2A-EE96-3170-0C21-EEEE4F8F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A73A00-ECCE-20CA-EEE0-0D98FCE8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78B6F-C310-A227-B1BE-8B394CF7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E675DB-118D-B570-A75A-F78E8F85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8989EB-BB78-2144-DA09-BEC39400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93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FACBD-DBDB-DEC9-D246-2E029368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8824A-8536-804B-41CE-553CDDD8C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AA9D4F-7BD0-8FF8-132F-2450FA0F2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8B40A3-5201-89C8-AA83-3E830C4D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CE14B2-DD82-43AC-D9B9-7B048C40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72E9ED-5F47-028F-C32A-9C4F38F8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59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9A462-9AAC-1BB3-8D23-E19DE846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2BF4A-6CBB-B12E-BE37-541A4BA6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45B85B-30E0-4915-F631-85D93BBB1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D2F6B0-EAD0-B021-6DA5-5D2C32843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C7BC59-8CFC-7178-D247-1CB77438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4C0A1D-BAD9-1295-8F90-E71B07AC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057CD9-872B-6F26-4121-EAEB4D47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B3663B-B1E5-3F89-F268-958E9CDE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5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F65B2-D3B1-88DF-F5A5-9B0F0850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27A201-FB14-0D0B-058A-F02C3A5A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535147-AE78-E655-09E5-B6D6AECF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A302E9-8EF3-6C5E-7920-DAAFF7F6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63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E61404-2B07-C0D8-4947-75E450B9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DAE362-A82C-3D1A-142E-336DC5C4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BC3CE1-178B-7969-D017-5A652BE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49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CB161-23E3-9CF5-02FE-49F9EF0A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F537B-1D0F-497B-8014-E131CA95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69AB8F-F287-08FA-992C-9FD73DB5B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995143-5A0C-EEF6-291F-67DE397D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9F2B49-98EE-3974-4151-F3518B5F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4FDF57-2CFD-1265-157C-58B3BECC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F1817-9394-73DE-0549-A0082615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718BBC-2F45-9C23-48AA-BD22F2EC7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024D6E-FAFC-FE39-D197-4AC81EC93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223FA4-296D-BC09-736C-F792EF63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3C64E-EC3B-7022-8AA7-89D500A2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CB8190-FAF2-B76D-B249-426CCECD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15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D9EB80-580B-8A50-B6EB-2D272DDC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04A3CB-50F0-11B9-E6A6-6C85367E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FDEB2-9E46-601E-09CE-CDEB71AE5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414E-82B2-4121-9EFA-E67A387D97AB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6A4DDC-21CD-5866-D9CA-F9EC084D0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F10B0B-AABE-0D69-0CB1-921DB49B7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0E29E-AD53-437E-8B95-01E7804725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50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C4E19-D428-7988-186B-47FF6F7E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090053"/>
          </a:xfrm>
        </p:spPr>
        <p:txBody>
          <a:bodyPr/>
          <a:lstStyle/>
          <a:p>
            <a:pPr algn="ctr"/>
            <a:r>
              <a:rPr lang="es-ES" dirty="0"/>
              <a:t>NUESTRO ENFOQUE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FF3F7-1987-DB2D-7A75-B34AD609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Nuestro enfoque se basa en la innovación de los procesos de inducción y capacitación con la finalidad de disminuir las brechas de competencias del talento humano. </a:t>
            </a:r>
          </a:p>
          <a:p>
            <a:pPr algn="just"/>
            <a:r>
              <a:rPr lang="es-ES" dirty="0"/>
              <a:t>Nuestro valor agregado es la implementación de estrategias concretas y efectivas para mejorar la efectividad de la formación con base en  metodología y tecnología para potenciar el aprendizaje en diferentes modalidades: virtual, híbrida o presencial. </a:t>
            </a:r>
          </a:p>
          <a:p>
            <a:r>
              <a:rPr lang="es-ES" dirty="0"/>
              <a:t>Desarrollamos escuelas internas y externas para el aprendizaje y desarrollo del talento humano a la medida de las necesidades.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9B2E6B-68A6-6CDD-8625-C5BE7E75B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" y="365125"/>
            <a:ext cx="2795485" cy="4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59AE2-2F36-A55F-3C07-20760E76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493"/>
            <a:ext cx="10515600" cy="885635"/>
          </a:xfrm>
        </p:spPr>
        <p:txBody>
          <a:bodyPr>
            <a:normAutofit fontScale="90000"/>
          </a:bodyPr>
          <a:lstStyle/>
          <a:p>
            <a:r>
              <a:rPr lang="es-ES" dirty="0"/>
              <a:t>DESARROLLO DEL TALENTO HUMANO EN BASE A PLANES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57D53-C69C-A7DA-1923-DD27591D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071" y="1969065"/>
            <a:ext cx="7023846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Planificar el aprendizaje y desarrollo del talento humano.</a:t>
            </a:r>
          </a:p>
          <a:p>
            <a:pPr algn="just"/>
            <a:r>
              <a:rPr lang="es-ES" dirty="0"/>
              <a:t>Gestionar planes de aprendizaje que permitan a los colaboradores disminuir sus brechas de competencia.</a:t>
            </a:r>
          </a:p>
          <a:p>
            <a:pPr algn="just"/>
            <a:r>
              <a:rPr lang="es-ES" dirty="0"/>
              <a:t>Desarrollar las capacidades del TH que posteriormente le permitirán asumir nuevos retos.</a:t>
            </a:r>
          </a:p>
          <a:p>
            <a:r>
              <a:rPr lang="es-ES" dirty="0"/>
              <a:t>Facilitar una plataforma para planificar y dar seguimiento al desarrollo del TH de la organización.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C47864-7C9D-4210-9473-36E0412B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4" y="2192715"/>
            <a:ext cx="4150534" cy="39508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6FBB5B-4314-23D0-9077-F9595C5BE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" y="365125"/>
            <a:ext cx="2795485" cy="4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4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CD007-A1CD-7D46-4F91-A6615F7E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741"/>
            <a:ext cx="10515600" cy="1116947"/>
          </a:xfrm>
        </p:spPr>
        <p:txBody>
          <a:bodyPr/>
          <a:lstStyle/>
          <a:p>
            <a:pPr algn="ctr"/>
            <a:r>
              <a:rPr lang="es-ES" dirty="0"/>
              <a:t>CREAMOS EXPERIENCIAS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6EBCF-7374-C219-970F-D7DF00AE5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4F5138-4F2B-4BAA-34DE-E8B547F1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6082553" cy="42416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B573A-5D22-68D7-BAEE-3B0CCF96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99" y="1999129"/>
            <a:ext cx="4822134" cy="37382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F4EDF1-E9DE-DE61-63F5-A02F02F8E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" y="365125"/>
            <a:ext cx="2795485" cy="4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7B26C-07D0-9806-3D19-B1C2A073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82"/>
            <a:ext cx="10515600" cy="1131606"/>
          </a:xfrm>
        </p:spPr>
        <p:txBody>
          <a:bodyPr/>
          <a:lstStyle/>
          <a:p>
            <a:pPr algn="ctr"/>
            <a:r>
              <a:rPr lang="es-ES" dirty="0"/>
              <a:t>BENEFICIOS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1D92-9A72-B72D-DD4F-1915435D0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318" y="1586753"/>
            <a:ext cx="5800164" cy="478388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Acceso a contenidos interactivos de autoaprendizaje y evaluación, que se caracterizan por ser amigables, intuitivos y adaptativos a las interacciones del usuario.</a:t>
            </a:r>
          </a:p>
          <a:p>
            <a:pPr algn="just"/>
            <a:r>
              <a:rPr lang="es-ES" dirty="0"/>
              <a:t>Maximización del </a:t>
            </a:r>
            <a:r>
              <a:rPr lang="es-ES" dirty="0" err="1"/>
              <a:t>mobile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(m-</a:t>
            </a:r>
            <a:r>
              <a:rPr lang="es-ES" dirty="0" err="1"/>
              <a:t>learning</a:t>
            </a:r>
            <a:r>
              <a:rPr lang="es-ES" dirty="0"/>
              <a:t>) gracias a la adaptabilidad de contenidos según los dispositivos digitales.</a:t>
            </a:r>
          </a:p>
          <a:p>
            <a:pPr algn="just"/>
            <a:r>
              <a:rPr lang="es-ES" dirty="0"/>
              <a:t>Flexibilización del aprendizaje, según la disponibilidad de tiempo de cada persona (24/7/365).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0C3D9C-1653-606F-7D5D-961B0256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745" y="1690688"/>
            <a:ext cx="5901340" cy="40377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38F95A-7CD9-2FBA-BA6B-ACBC1107A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" y="365125"/>
            <a:ext cx="2795485" cy="4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9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213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NUESTRO ENFOQUE</vt:lpstr>
      <vt:lpstr>DESARROLLO DEL TALENTO HUMANO EN BASE A PLANES DE APRENDIZAJE</vt:lpstr>
      <vt:lpstr>CREAMOS EXPERIENCIAS DE APRENDIZAJE</vt:lpstr>
      <vt:lpstr>BENEFICIOS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ENFOQUE</dc:title>
  <dc:creator>Juan Francisco Romero Córdova</dc:creator>
  <cp:lastModifiedBy>Juan Francisco Romero Córdova</cp:lastModifiedBy>
  <cp:revision>1</cp:revision>
  <dcterms:created xsi:type="dcterms:W3CDTF">2024-04-29T15:20:17Z</dcterms:created>
  <dcterms:modified xsi:type="dcterms:W3CDTF">2024-04-29T15:39:50Z</dcterms:modified>
</cp:coreProperties>
</file>